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9F659A-71F2-40BA-B787-78983AEF7403}" v="1" dt="2026-03-10T11:44:54.9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37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ja Lankinen" userId="a4f0e33c-c0a5-4f29-9fb4-59c886acfd1f" providerId="ADAL" clId="{B307A4CC-D928-41B8-B7CC-DD32BAEA9050}"/>
    <pc:docChg chg="modSld">
      <pc:chgData name="Merja Lankinen" userId="a4f0e33c-c0a5-4f29-9fb4-59c886acfd1f" providerId="ADAL" clId="{B307A4CC-D928-41B8-B7CC-DD32BAEA9050}" dt="2026-03-10T11:44:54.923" v="1" actId="14826"/>
      <pc:docMkLst>
        <pc:docMk/>
      </pc:docMkLst>
      <pc:sldChg chg="modSp mod">
        <pc:chgData name="Merja Lankinen" userId="a4f0e33c-c0a5-4f29-9fb4-59c886acfd1f" providerId="ADAL" clId="{B307A4CC-D928-41B8-B7CC-DD32BAEA9050}" dt="2026-03-10T11:44:54.923" v="1" actId="14826"/>
        <pc:sldMkLst>
          <pc:docMk/>
          <pc:sldMk cId="425667014" sldId="258"/>
        </pc:sldMkLst>
        <pc:picChg chg="mod">
          <ac:chgData name="Merja Lankinen" userId="a4f0e33c-c0a5-4f29-9fb4-59c886acfd1f" providerId="ADAL" clId="{B307A4CC-D928-41B8-B7CC-DD32BAEA9050}" dt="2026-03-10T11:44:54.923" v="1" actId="14826"/>
          <ac:picMkLst>
            <pc:docMk/>
            <pc:sldMk cId="425667014" sldId="258"/>
            <ac:picMk id="4" creationId="{2269C245-2829-630B-E633-5326FDEA363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139860"/>
            <a:ext cx="5915025" cy="1507974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5821680"/>
            <a:ext cx="5915025" cy="5159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1488" y="11300181"/>
            <a:ext cx="6035991" cy="649111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9DA3310-554E-FC8E-D50E-25698DD15A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0325"/>
            <a:ext cx="6858000" cy="358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9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7" y="4070334"/>
            <a:ext cx="5915025" cy="1431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5608320"/>
            <a:ext cx="5915025" cy="5372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87" y="11300181"/>
            <a:ext cx="6112193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0845A80-4737-9198-4A53-F698F6F901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791"/>
            <a:ext cx="6858000" cy="358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6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65C4E-19AB-85F8-D499-9FC685F7B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017363"/>
            <a:ext cx="5915025" cy="1116903"/>
          </a:xfrm>
        </p:spPr>
        <p:txBody>
          <a:bodyPr/>
          <a:lstStyle/>
          <a:p>
            <a:pPr algn="ctr"/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FFB570-E645-29BB-D680-A0544D01F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5306514"/>
            <a:ext cx="5915025" cy="559133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4" name="Sisällön paikkamerkki 4">
            <a:extLst>
              <a:ext uri="{FF2B5EF4-FFF2-40B4-BE49-F238E27FC236}">
                <a16:creationId xmlns:a16="http://schemas.microsoft.com/office/drawing/2014/main" id="{2269C245-2829-630B-E633-5326FDEA3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6795"/>
            <a:ext cx="6858000" cy="3589019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7588718D-A9C4-AA1B-99A7-BC481F764BF5}"/>
              </a:ext>
            </a:extLst>
          </p:cNvPr>
          <p:cNvSpPr txBox="1"/>
          <p:nvPr/>
        </p:nvSpPr>
        <p:spPr>
          <a:xfrm>
            <a:off x="471488" y="11122702"/>
            <a:ext cx="591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Lisää tänne logot</a:t>
            </a:r>
          </a:p>
        </p:txBody>
      </p:sp>
    </p:spTree>
    <p:extLst>
      <p:ext uri="{BB962C8B-B14F-4D97-AF65-F5344CB8AC3E}">
        <p14:creationId xmlns:p14="http://schemas.microsoft.com/office/powerpoint/2010/main" val="425667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e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7" id="{F98B7528-F7BE-4C3E-8827-0BADEFB17E1C}" vid="{19C66B6B-2FC1-4859-BD84-70E2A37FEBA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08D5B5447F7B64DBB8AF68AD4B62DFD" ma:contentTypeVersion="19" ma:contentTypeDescription="Luo uusi asiakirja." ma:contentTypeScope="" ma:versionID="c0e8172d32a41e23c4acd0d604697ab6">
  <xsd:schema xmlns:xsd="http://www.w3.org/2001/XMLSchema" xmlns:xs="http://www.w3.org/2001/XMLSchema" xmlns:p="http://schemas.microsoft.com/office/2006/metadata/properties" xmlns:ns2="02ddf22a-210a-4c33-8576-817b91fcb790" xmlns:ns3="ceff707d-f623-493d-bac7-b56c0dfe17a9" targetNamespace="http://schemas.microsoft.com/office/2006/metadata/properties" ma:root="true" ma:fieldsID="0bb93792563e9bb3005517fd81405973" ns2:_="" ns3:_="">
    <xsd:import namespace="02ddf22a-210a-4c33-8576-817b91fcb790"/>
    <xsd:import namespace="ceff707d-f623-493d-bac7-b56c0dfe17a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ddf22a-210a-4c33-8576-817b91fcb7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362324b-9413-4969-a123-44dde1e66ae2}" ma:internalName="TaxCatchAll" ma:showField="CatchAllData" ma:web="02ddf22a-210a-4c33-8576-817b91fcb7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f707d-f623-493d-bac7-b56c0dfe17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d0420d83-ea60-4e24-9aa7-9868891e3b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ff707d-f623-493d-bac7-b56c0dfe17a9">
      <Terms xmlns="http://schemas.microsoft.com/office/infopath/2007/PartnerControls"/>
    </lcf76f155ced4ddcb4097134ff3c332f>
    <TaxCatchAll xmlns="02ddf22a-210a-4c33-8576-817b91fcb79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EBF93F-D576-4DBC-B455-944E2E357D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ddf22a-210a-4c33-8576-817b91fcb790"/>
    <ds:schemaRef ds:uri="ceff707d-f623-493d-bac7-b56c0dfe17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F8DF95-6DBB-4FBC-8273-6AD57B71A292}">
  <ds:schemaRefs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ceff707d-f623-493d-bac7-b56c0dfe17a9"/>
    <ds:schemaRef ds:uri="02ddf22a-210a-4c33-8576-817b91fcb790"/>
  </ds:schemaRefs>
</ds:datastoreItem>
</file>

<file path=customXml/itemProps3.xml><?xml version="1.0" encoding="utf-8"?>
<ds:datastoreItem xmlns:ds="http://schemas.openxmlformats.org/officeDocument/2006/customXml" ds:itemID="{8B1F7113-75FB-4816-8722-442AADCA17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Vanhustenviikon_tapahtuma_malli</Template>
  <TotalTime>21</TotalTime>
  <Words>3</Words>
  <Application>Microsoft Office PowerPoint</Application>
  <PresentationFormat>Laajakuva</PresentationFormat>
  <Paragraphs>1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Office-teema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Merja Lankinen</dc:creator>
  <cp:lastModifiedBy>Merja Lankinen</cp:lastModifiedBy>
  <cp:revision>2</cp:revision>
  <dcterms:created xsi:type="dcterms:W3CDTF">2025-05-30T13:51:50Z</dcterms:created>
  <dcterms:modified xsi:type="dcterms:W3CDTF">2026-03-10T11:45:02Z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0x010100F08D5B5447F7B64DBB8AF68AD4B62DFD</vt:lpwstr>
  </property>
  <property fmtid="{D5CDD505-2E9C-101B-9397-08002B2CF9AE}" pid="3" name="MediaServiceImageTags">
    <vt:lpwstr/>
  </property>
</Properties>
</file>