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9EE82-541B-40FB-B93D-83E05C1DB2E9}" v="3" dt="2026-03-12T11:28:54.978"/>
    <p1510:client id="{F29F659A-71F2-40BA-B787-78983AEF7403}" v="3" dt="2026-03-12T11:20:4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ankinen" userId="a4f0e33c-c0a5-4f29-9fb4-59c886acfd1f" providerId="ADAL" clId="{B307A4CC-D928-41B8-B7CC-DD32BAEA9050}"/>
    <pc:docChg chg="modSld modMainMaster">
      <pc:chgData name="Merja Lankinen" userId="a4f0e33c-c0a5-4f29-9fb4-59c886acfd1f" providerId="ADAL" clId="{B307A4CC-D928-41B8-B7CC-DD32BAEA9050}" dt="2026-03-12T11:28:54.978" v="3" actId="14826"/>
      <pc:docMkLst>
        <pc:docMk/>
      </pc:docMkLst>
      <pc:sldChg chg="modSp mod">
        <pc:chgData name="Merja Lankinen" userId="a4f0e33c-c0a5-4f29-9fb4-59c886acfd1f" providerId="ADAL" clId="{B307A4CC-D928-41B8-B7CC-DD32BAEA9050}" dt="2026-03-12T11:28:54.978" v="3" actId="14826"/>
        <pc:sldMkLst>
          <pc:docMk/>
          <pc:sldMk cId="425667014" sldId="258"/>
        </pc:sldMkLst>
        <pc:picChg chg="mod">
          <ac:chgData name="Merja Lankinen" userId="a4f0e33c-c0a5-4f29-9fb4-59c886acfd1f" providerId="ADAL" clId="{B307A4CC-D928-41B8-B7CC-DD32BAEA9050}" dt="2026-03-12T11:28:54.978" v="3" actId="14826"/>
          <ac:picMkLst>
            <pc:docMk/>
            <pc:sldMk cId="425667014" sldId="258"/>
            <ac:picMk id="4" creationId="{2269C245-2829-630B-E633-5326FDEA3632}"/>
          </ac:picMkLst>
        </pc:picChg>
      </pc:sldChg>
      <pc:sldMasterChg chg="modSp modSldLayout">
        <pc:chgData name="Merja Lankinen" userId="a4f0e33c-c0a5-4f29-9fb4-59c886acfd1f" providerId="ADAL" clId="{B307A4CC-D928-41B8-B7CC-DD32BAEA9050}" dt="2026-03-12T11:28:39.167" v="1" actId="14826"/>
        <pc:sldMasterMkLst>
          <pc:docMk/>
          <pc:sldMasterMk cId="1113366037" sldId="2147483660"/>
        </pc:sldMasterMkLst>
        <pc:picChg chg="mod">
          <ac:chgData name="Merja Lankinen" userId="a4f0e33c-c0a5-4f29-9fb4-59c886acfd1f" providerId="ADAL" clId="{B307A4CC-D928-41B8-B7CC-DD32BAEA9050}" dt="2026-03-12T11:28:27.369" v="0" actId="14826"/>
          <ac:picMkLst>
            <pc:docMk/>
            <pc:sldMasterMk cId="1113366037" sldId="2147483660"/>
            <ac:picMk id="8" creationId="{20845A80-4737-9198-4A53-F698F6F901C3}"/>
          </ac:picMkLst>
        </pc:picChg>
        <pc:sldLayoutChg chg="modSp">
          <pc:chgData name="Merja Lankinen" userId="a4f0e33c-c0a5-4f29-9fb4-59c886acfd1f" providerId="ADAL" clId="{B307A4CC-D928-41B8-B7CC-DD32BAEA9050}" dt="2026-03-12T11:28:39.167" v="1" actId="14826"/>
          <pc:sldLayoutMkLst>
            <pc:docMk/>
            <pc:sldMasterMk cId="1113366037" sldId="2147483660"/>
            <pc:sldLayoutMk cId="1620693217" sldId="2147483662"/>
          </pc:sldLayoutMkLst>
          <pc:picChg chg="mod">
            <ac:chgData name="Merja Lankinen" userId="a4f0e33c-c0a5-4f29-9fb4-59c886acfd1f" providerId="ADAL" clId="{B307A4CC-D928-41B8-B7CC-DD32BAEA9050}" dt="2026-03-12T11:28:39.167" v="1" actId="14826"/>
            <ac:picMkLst>
              <pc:docMk/>
              <pc:sldMasterMk cId="1113366037" sldId="2147483660"/>
              <pc:sldLayoutMk cId="1620693217" sldId="2147483662"/>
              <ac:picMk id="8" creationId="{A9DA3310-554E-FC8E-D50E-25698DD15A8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139860"/>
            <a:ext cx="5915025" cy="150797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5821680"/>
            <a:ext cx="5915025" cy="5159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8" y="11300181"/>
            <a:ext cx="6035991" cy="64911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9DA3310-554E-FC8E-D50E-25698DD15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0325"/>
            <a:ext cx="6857998" cy="35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4070334"/>
            <a:ext cx="5915025" cy="143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5608320"/>
            <a:ext cx="5915025" cy="537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7" y="11300181"/>
            <a:ext cx="611219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845A80-4737-9198-4A53-F698F6F90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791"/>
            <a:ext cx="6857998" cy="35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5C4E-19AB-85F8-D499-9FC685F7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017363"/>
            <a:ext cx="5915025" cy="1116903"/>
          </a:xfrm>
        </p:spPr>
        <p:txBody>
          <a:bodyPr/>
          <a:lstStyle/>
          <a:p>
            <a:pPr algn="ctr"/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FFB570-E645-29BB-D680-A0544D01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5306514"/>
            <a:ext cx="5915025" cy="559133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2269C245-2829-630B-E633-5326FDEA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1964"/>
            <a:ext cx="6857998" cy="358901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588718D-A9C4-AA1B-99A7-BC481F764BF5}"/>
              </a:ext>
            </a:extLst>
          </p:cNvPr>
          <p:cNvSpPr txBox="1"/>
          <p:nvPr/>
        </p:nvSpPr>
        <p:spPr>
          <a:xfrm>
            <a:off x="471488" y="11122702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tänne logot</a:t>
            </a:r>
          </a:p>
        </p:txBody>
      </p:sp>
    </p:spTree>
    <p:extLst>
      <p:ext uri="{BB962C8B-B14F-4D97-AF65-F5344CB8AC3E}">
        <p14:creationId xmlns:p14="http://schemas.microsoft.com/office/powerpoint/2010/main" val="42566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7" id="{F98B7528-F7BE-4C3E-8827-0BADEFB17E1C}" vid="{19C66B6B-2FC1-4859-BD84-70E2A37FEB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ff707d-f623-493d-bac7-b56c0dfe17a9">
      <Terms xmlns="http://schemas.microsoft.com/office/infopath/2007/PartnerControls"/>
    </lcf76f155ced4ddcb4097134ff3c332f>
    <TaxCatchAll xmlns="02ddf22a-210a-4c33-8576-817b91fcb7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9" ma:contentTypeDescription="Luo uusi asiakirja." ma:contentTypeScope="" ma:versionID="c0e8172d32a41e23c4acd0d604697ab6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0bb93792563e9bb3005517fd81405973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F7113-75FB-4816-8722-442AADCA17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F8DF95-6DBB-4FBC-8273-6AD57B71A292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eff707d-f623-493d-bac7-b56c0dfe17a9"/>
    <ds:schemaRef ds:uri="02ddf22a-210a-4c33-8576-817b91fcb790"/>
  </ds:schemaRefs>
</ds:datastoreItem>
</file>

<file path=customXml/itemProps3.xml><?xml version="1.0" encoding="utf-8"?>
<ds:datastoreItem xmlns:ds="http://schemas.openxmlformats.org/officeDocument/2006/customXml" ds:itemID="{5CEBF93F-D576-4DBC-B455-944E2E357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df22a-210a-4c33-8576-817b91fcb790"/>
    <ds:schemaRef ds:uri="ceff707d-f623-493d-bac7-b56c0dfe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Vanhustenviikon_tapahtuma_malli</Template>
  <TotalTime>24</TotalTime>
  <Words>3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Merja Lankinen</dc:creator>
  <cp:lastModifiedBy>Merja Lankinen</cp:lastModifiedBy>
  <cp:revision>3</cp:revision>
  <dcterms:created xsi:type="dcterms:W3CDTF">2025-05-30T13:51:50Z</dcterms:created>
  <dcterms:modified xsi:type="dcterms:W3CDTF">2026-03-12T11:28:57Z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0x010100F08D5B5447F7B64DBB8AF68AD4B62DFD</vt:lpwstr>
  </property>
  <property fmtid="{D5CDD505-2E9C-101B-9397-08002B2CF9AE}" pid="3" name="MediaServiceImageTags">
    <vt:lpwstr/>
  </property>
</Properties>
</file>