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a Lankinen" userId="a4f0e33c-c0a5-4f29-9fb4-59c886acfd1f" providerId="ADAL" clId="{CFEB1886-2BF6-46EB-9596-0512258C4EC9}"/>
    <pc:docChg chg="addSld delSld">
      <pc:chgData name="Merja Lankinen" userId="a4f0e33c-c0a5-4f29-9fb4-59c886acfd1f" providerId="ADAL" clId="{CFEB1886-2BF6-46EB-9596-0512258C4EC9}" dt="2025-05-30T14:01:25.214" v="1" actId="47"/>
      <pc:docMkLst>
        <pc:docMk/>
      </pc:docMkLst>
      <pc:sldChg chg="new del">
        <pc:chgData name="Merja Lankinen" userId="a4f0e33c-c0a5-4f29-9fb4-59c886acfd1f" providerId="ADAL" clId="{CFEB1886-2BF6-46EB-9596-0512258C4EC9}" dt="2025-05-30T14:01:25.214" v="1" actId="47"/>
        <pc:sldMkLst>
          <pc:docMk/>
          <pc:sldMk cId="71682178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139860"/>
            <a:ext cx="5915025" cy="1507974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5821680"/>
            <a:ext cx="5915025" cy="5159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1488" y="11300181"/>
            <a:ext cx="6035991" cy="649111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Kuva, joka sisältää kohteen teksti, vaate, Ihmisen kasvot, mies&#10;&#10;Tekoälyn generoima sisältö voi olla virheellistä.">
            <a:extLst>
              <a:ext uri="{FF2B5EF4-FFF2-40B4-BE49-F238E27FC236}">
                <a16:creationId xmlns:a16="http://schemas.microsoft.com/office/drawing/2014/main" id="{A9DA3310-554E-FC8E-D50E-25698DD15A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74"/>
            <a:ext cx="6858000" cy="382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9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7" y="4070334"/>
            <a:ext cx="5915025" cy="143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5608320"/>
            <a:ext cx="5915025" cy="537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1487" y="11300181"/>
            <a:ext cx="611219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8" name="Kuva 7" descr="Kuva, joka sisältää kohteen teksti, vaate, Ihmisen kasvot, mies&#10;&#10;Tekoälyn generoima sisältö voi olla virheellistä.">
            <a:extLst>
              <a:ext uri="{FF2B5EF4-FFF2-40B4-BE49-F238E27FC236}">
                <a16:creationId xmlns:a16="http://schemas.microsoft.com/office/drawing/2014/main" id="{20845A80-4737-9198-4A53-F698F6F901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82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6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465C4E-19AB-85F8-D499-9FC685F7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017363"/>
            <a:ext cx="5915025" cy="1116903"/>
          </a:xfrm>
        </p:spPr>
        <p:txBody>
          <a:bodyPr/>
          <a:lstStyle/>
          <a:p>
            <a:pPr algn="ctr"/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FFB570-E645-29BB-D680-A0544D01F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5306514"/>
            <a:ext cx="5915025" cy="559133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Sisällön paikkamerkki 4" descr="Kuva, joka sisältää kohteen teksti, vaate, Ihmisen kasvot, mies&#10;&#10;Tekoälyn generoima sisältö voi olla virheellistä.">
            <a:extLst>
              <a:ext uri="{FF2B5EF4-FFF2-40B4-BE49-F238E27FC236}">
                <a16:creationId xmlns:a16="http://schemas.microsoft.com/office/drawing/2014/main" id="{2269C245-2829-630B-E633-5326FDEA3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827621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7588718D-A9C4-AA1B-99A7-BC481F764BF5}"/>
              </a:ext>
            </a:extLst>
          </p:cNvPr>
          <p:cNvSpPr txBox="1"/>
          <p:nvPr/>
        </p:nvSpPr>
        <p:spPr>
          <a:xfrm>
            <a:off x="471488" y="11122702"/>
            <a:ext cx="5915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Lisää tänne logot</a:t>
            </a:r>
          </a:p>
        </p:txBody>
      </p:sp>
    </p:spTree>
    <p:extLst>
      <p:ext uri="{BB962C8B-B14F-4D97-AF65-F5344CB8AC3E}">
        <p14:creationId xmlns:p14="http://schemas.microsoft.com/office/powerpoint/2010/main" val="425667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itys7" id="{F98B7528-F7BE-4C3E-8827-0BADEFB17E1C}" vid="{19C66B6B-2FC1-4859-BD84-70E2A37FEBA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1131b2edec5fa8acfa4dff2d6e5fa7a8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ec4f2c994b615c05b6aab717e43e791a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A99A1E-1378-4507-B035-D11DB024A5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F8DF95-6DBB-4FBC-8273-6AD57B71A292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eff707d-f623-493d-bac7-b56c0dfe17a9"/>
    <ds:schemaRef ds:uri="02ddf22a-210a-4c33-8576-817b91fcb790"/>
  </ds:schemaRefs>
</ds:datastoreItem>
</file>

<file path=customXml/itemProps3.xml><?xml version="1.0" encoding="utf-8"?>
<ds:datastoreItem xmlns:ds="http://schemas.openxmlformats.org/officeDocument/2006/customXml" ds:itemID="{8B1F7113-75FB-4816-8722-442AADCA17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Vanhustenviikon_tapahtuma_malli</Template>
  <TotalTime>4</TotalTime>
  <Words>3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Merja Lankinen</dc:creator>
  <cp:lastModifiedBy>Merja Lankinen</cp:lastModifiedBy>
  <cp:revision>1</cp:revision>
  <dcterms:created xsi:type="dcterms:W3CDTF">2025-05-30T13:51:50Z</dcterms:created>
  <dcterms:modified xsi:type="dcterms:W3CDTF">2025-05-30T14:01:27Z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