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35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rja Lankinen" userId="a4f0e33c-c0a5-4f29-9fb4-59c886acfd1f" providerId="ADAL" clId="{CFEB1886-2BF6-46EB-9596-0512258C4EC9}"/>
    <pc:docChg chg="addSld delSld">
      <pc:chgData name="Merja Lankinen" userId="a4f0e33c-c0a5-4f29-9fb4-59c886acfd1f" providerId="ADAL" clId="{CFEB1886-2BF6-46EB-9596-0512258C4EC9}" dt="2025-05-30T14:01:25.214" v="1" actId="47"/>
      <pc:docMkLst>
        <pc:docMk/>
      </pc:docMkLst>
      <pc:sldChg chg="new del">
        <pc:chgData name="Merja Lankinen" userId="a4f0e33c-c0a5-4f29-9fb4-59c886acfd1f" providerId="ADAL" clId="{CFEB1886-2BF6-46EB-9596-0512258C4EC9}" dt="2025-05-30T14:01:25.214" v="1" actId="47"/>
        <pc:sldMkLst>
          <pc:docMk/>
          <pc:sldMk cId="716821783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139860"/>
            <a:ext cx="5915025" cy="1507974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5821680"/>
            <a:ext cx="5915025" cy="5159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71488" y="11300181"/>
            <a:ext cx="6035991" cy="649111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8" name="Kuva 7" descr="Kuva, joka sisältää kohteen teksti, vaate, Ihmisen kasvot, mies&#10;&#10;Tekoälyn generoima sisältö voi olla virheellistä.">
            <a:extLst>
              <a:ext uri="{FF2B5EF4-FFF2-40B4-BE49-F238E27FC236}">
                <a16:creationId xmlns:a16="http://schemas.microsoft.com/office/drawing/2014/main" id="{A9DA3310-554E-FC8E-D50E-25698DD15A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674"/>
            <a:ext cx="6858000" cy="3827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693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7" y="4070334"/>
            <a:ext cx="5915025" cy="1431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5608320"/>
            <a:ext cx="5915025" cy="5372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" y="11300181"/>
            <a:ext cx="6112193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8" name="Kuva 7" descr="Kuva, joka sisältää kohteen teksti, vaate, Ihmisen kasvot, mies&#10;&#10;Tekoälyn generoima sisältö voi olla virheellistä.">
            <a:extLst>
              <a:ext uri="{FF2B5EF4-FFF2-40B4-BE49-F238E27FC236}">
                <a16:creationId xmlns:a16="http://schemas.microsoft.com/office/drawing/2014/main" id="{20845A80-4737-9198-4A53-F698F6F901C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3827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366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465C4E-19AB-85F8-D499-9FC685F7B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017363"/>
            <a:ext cx="5915025" cy="1116903"/>
          </a:xfrm>
        </p:spPr>
        <p:txBody>
          <a:bodyPr/>
          <a:lstStyle/>
          <a:p>
            <a:pPr algn="ctr"/>
            <a:endParaRPr lang="fi-FI" b="1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3FFB570-E645-29BB-D680-A0544D01F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5306514"/>
            <a:ext cx="5915025" cy="5591335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4" name="Sisällön paikkamerkki 4" descr="Kuva, joka sisältää kohteen teksti, vaate, Ihmisen kasvot, mies&#10;&#10;Tekoälyn generoima sisältö voi olla virheellistä.">
            <a:extLst>
              <a:ext uri="{FF2B5EF4-FFF2-40B4-BE49-F238E27FC236}">
                <a16:creationId xmlns:a16="http://schemas.microsoft.com/office/drawing/2014/main" id="{2269C245-2829-630B-E633-5326FDEA36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3827621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7588718D-A9C4-AA1B-99A7-BC481F764BF5}"/>
              </a:ext>
            </a:extLst>
          </p:cNvPr>
          <p:cNvSpPr txBox="1"/>
          <p:nvPr/>
        </p:nvSpPr>
        <p:spPr>
          <a:xfrm>
            <a:off x="471488" y="11122702"/>
            <a:ext cx="591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Lisää tänne logot</a:t>
            </a:r>
          </a:p>
        </p:txBody>
      </p:sp>
    </p:spTree>
    <p:extLst>
      <p:ext uri="{BB962C8B-B14F-4D97-AF65-F5344CB8AC3E}">
        <p14:creationId xmlns:p14="http://schemas.microsoft.com/office/powerpoint/2010/main" val="425667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sitys7" id="{F98B7528-F7BE-4C3E-8827-0BADEFB17E1C}" vid="{19C66B6B-2FC1-4859-BD84-70E2A37FEBA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08D5B5447F7B64DBB8AF68AD4B62DFD" ma:contentTypeVersion="19" ma:contentTypeDescription="Luo uusi asiakirja." ma:contentTypeScope="" ma:versionID="1131b2edec5fa8acfa4dff2d6e5fa7a8">
  <xsd:schema xmlns:xsd="http://www.w3.org/2001/XMLSchema" xmlns:xs="http://www.w3.org/2001/XMLSchema" xmlns:p="http://schemas.microsoft.com/office/2006/metadata/properties" xmlns:ns2="02ddf22a-210a-4c33-8576-817b91fcb790" xmlns:ns3="ceff707d-f623-493d-bac7-b56c0dfe17a9" targetNamespace="http://schemas.microsoft.com/office/2006/metadata/properties" ma:root="true" ma:fieldsID="ec4f2c994b615c05b6aab717e43e791a" ns2:_="" ns3:_="">
    <xsd:import namespace="02ddf22a-210a-4c33-8576-817b91fcb790"/>
    <xsd:import namespace="ceff707d-f623-493d-bac7-b56c0dfe17a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ddf22a-210a-4c33-8576-817b91fcb7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362324b-9413-4969-a123-44dde1e66ae2}" ma:internalName="TaxCatchAll" ma:showField="CatchAllData" ma:web="02ddf22a-210a-4c33-8576-817b91fcb7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ff707d-f623-493d-bac7-b56c0dfe17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d0420d83-ea60-4e24-9aa7-9868891e3b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eff707d-f623-493d-bac7-b56c0dfe17a9">
      <Terms xmlns="http://schemas.microsoft.com/office/infopath/2007/PartnerControls"/>
    </lcf76f155ced4ddcb4097134ff3c332f>
    <TaxCatchAll xmlns="02ddf22a-210a-4c33-8576-817b91fcb79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A99A1E-1378-4507-B035-D11DB024A5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ddf22a-210a-4c33-8576-817b91fcb790"/>
    <ds:schemaRef ds:uri="ceff707d-f623-493d-bac7-b56c0dfe17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F8DF95-6DBB-4FBC-8273-6AD57B71A292}">
  <ds:schemaRefs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eff707d-f623-493d-bac7-b56c0dfe17a9"/>
    <ds:schemaRef ds:uri="02ddf22a-210a-4c33-8576-817b91fcb790"/>
  </ds:schemaRefs>
</ds:datastoreItem>
</file>

<file path=customXml/itemProps3.xml><?xml version="1.0" encoding="utf-8"?>
<ds:datastoreItem xmlns:ds="http://schemas.openxmlformats.org/officeDocument/2006/customXml" ds:itemID="{8B1F7113-75FB-4816-8722-442AADCA17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Vanhustenviikon_tapahtuma_malli</Template>
  <TotalTime>4</TotalTime>
  <Words>3</Words>
  <Application>Microsoft Office PowerPoint</Application>
  <PresentationFormat>Laajakuva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Merja Lankinen</dc:creator>
  <cp:lastModifiedBy>Merja Lankinen</cp:lastModifiedBy>
  <cp:revision>1</cp:revision>
  <dcterms:created xsi:type="dcterms:W3CDTF">2025-05-30T13:51:50Z</dcterms:created>
  <dcterms:modified xsi:type="dcterms:W3CDTF">2025-05-30T14:01:27Z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0x010100F08D5B5447F7B64DBB8AF68AD4B62DFD</vt:lpwstr>
  </property>
  <property fmtid="{D5CDD505-2E9C-101B-9397-08002B2CF9AE}" pid="3" name="MediaServiceImageTags">
    <vt:lpwstr/>
  </property>
</Properties>
</file>